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1" r:id="rId8"/>
    <p:sldId id="261" r:id="rId9"/>
    <p:sldId id="268" r:id="rId10"/>
    <p:sldId id="264" r:id="rId11"/>
    <p:sldId id="265" r:id="rId12"/>
    <p:sldId id="269" r:id="rId13"/>
    <p:sldId id="267" r:id="rId14"/>
    <p:sldId id="26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46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6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53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4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1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4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8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0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10C8-FAD1-4760-91AF-FC422E72E9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F243DE-2005-4F56-8C60-424698186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883" y="475011"/>
            <a:ext cx="11552217" cy="2137559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Моя будущая профессия</a:t>
            </a:r>
            <a:b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МБОУ «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Гелдаганская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СШ №2»  </a:t>
            </a:r>
            <a:b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Подготовила ученица 10 «А» класса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Агуева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Раяна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 (ответственная: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Гадаева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А.Д.)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19301" y="3700930"/>
            <a:ext cx="8915399" cy="9779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Профессия — это труд на благо других во имя себя.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6295" y="0"/>
            <a:ext cx="1007027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        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Историческая справка. Профессия </a:t>
            </a:r>
            <a:r>
              <a:rPr lang="ru-RU" sz="2400" b="1" dirty="0">
                <a:latin typeface="Monotype Corsiva" panose="03010101010201010101" pitchFamily="66" charset="0"/>
              </a:rPr>
              <a:t>врача имеет многолетнюю историю. В далёкой древности существовали различные целители недугов. Их арсенал в основном состоял из лекарственных трав, настоек, вытяжек из плодов и корений растений, которые обладали способностью заживлять раны и излечивать инфекции. Зачастую таким врачевателям приписывали связь с колдовством, а их искусство возвращения здоровья объясняли с помощью мистики. Само значение слова «врач» имеет русское происхождение и обозначает «заговаривающий», «волшебник». Согласно другой версии слово образовалось от слова «ворчать», что равносильно подтверждало сверхчеловеческие возможности лекарей</a:t>
            </a:r>
            <a:r>
              <a:rPr lang="ru-RU" sz="2400" b="1" dirty="0" smtClean="0">
                <a:latin typeface="Monotype Corsiva" panose="03010101010201010101" pitchFamily="66" charset="0"/>
              </a:rPr>
              <a:t>.…</a:t>
            </a:r>
          </a:p>
          <a:p>
            <a:endParaRPr lang="ru-RU" sz="2000" b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70" y="4061361"/>
            <a:ext cx="1615781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99" y="4061361"/>
            <a:ext cx="1620000" cy="2160000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2291938" y="3800104"/>
            <a:ext cx="2137558" cy="2660073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6947065" y="3800104"/>
            <a:ext cx="2125683" cy="255319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8789" y="1"/>
            <a:ext cx="1074321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     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Почему </a:t>
            </a:r>
            <a:r>
              <a:rPr lang="ru-RU" sz="2400" b="1" dirty="0">
                <a:latin typeface="Monotype Corsiva" panose="03010101010201010101" pitchFamily="66" charset="0"/>
              </a:rPr>
              <a:t>я выбрала эту профессию?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 Для </a:t>
            </a:r>
            <a:r>
              <a:rPr lang="ru-RU" sz="2400" b="1" dirty="0">
                <a:latin typeface="Monotype Corsiva" panose="03010101010201010101" pitchFamily="66" charset="0"/>
              </a:rPr>
              <a:t>меня профессия врача очень многое значит. Ведь беря в свои руки множество жизней, которые нуждаются в помощи, осознаешь, что можешь принести пользу.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Я </a:t>
            </a:r>
            <a:r>
              <a:rPr lang="ru-RU" sz="2400" b="1" dirty="0">
                <a:latin typeface="Monotype Corsiva" panose="03010101010201010101" pitchFamily="66" charset="0"/>
              </a:rPr>
              <a:t>очень люблю детей, и даже в детстве я очень часто лечила пораненных птиц и животных.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Профессия </a:t>
            </a:r>
            <a:r>
              <a:rPr lang="ru-RU" sz="2400" b="1" dirty="0">
                <a:latin typeface="Monotype Corsiva" panose="03010101010201010101" pitchFamily="66" charset="0"/>
              </a:rPr>
              <a:t>для меня очень важное и ответственное дело. И пока не будешь чувствовать радость от выбранной профессии, пока не будешь считать свою профессию своим призванием.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Мои родители одобряют  мой  выбор  </a:t>
            </a:r>
            <a:r>
              <a:rPr lang="ru-RU" sz="2400" b="1" dirty="0">
                <a:latin typeface="Monotype Corsiva" panose="03010101010201010101" pitchFamily="66" charset="0"/>
              </a:rPr>
              <a:t>и считают, </a:t>
            </a:r>
            <a:r>
              <a:rPr lang="ru-RU" sz="2400" b="1" dirty="0" smtClean="0">
                <a:latin typeface="Monotype Corsiva" panose="03010101010201010101" pitchFamily="66" charset="0"/>
              </a:rPr>
              <a:t> что </a:t>
            </a:r>
            <a:r>
              <a:rPr lang="ru-RU" sz="2400" b="1" dirty="0">
                <a:latin typeface="Monotype Corsiva" panose="03010101010201010101" pitchFamily="66" charset="0"/>
              </a:rPr>
              <a:t>врач- </a:t>
            </a:r>
            <a:r>
              <a:rPr lang="ru-RU" sz="2400" b="1" dirty="0" smtClean="0">
                <a:latin typeface="Monotype Corsiva" panose="03010101010201010101" pitchFamily="66" charset="0"/>
              </a:rPr>
              <a:t>это  </a:t>
            </a:r>
            <a:r>
              <a:rPr lang="ru-RU" sz="2400" b="1" dirty="0">
                <a:latin typeface="Monotype Corsiva" panose="03010101010201010101" pitchFamily="66" charset="0"/>
              </a:rPr>
              <a:t>достойная профессия.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Независимо </a:t>
            </a:r>
            <a:r>
              <a:rPr lang="ru-RU" sz="2400" b="1" dirty="0">
                <a:latin typeface="Monotype Corsiva" panose="03010101010201010101" pitchFamily="66" charset="0"/>
              </a:rPr>
              <a:t>от ментальности или государственного порядка, профессия врача позволяет человеку пользоваться определённым статусом и уважением в обществе. </a:t>
            </a:r>
            <a:r>
              <a:rPr lang="ru-RU" sz="2400" b="1" dirty="0" smtClean="0">
                <a:latin typeface="Monotype Corsiva" panose="03010101010201010101" pitchFamily="66" charset="0"/>
              </a:rPr>
              <a:t>Вместе </a:t>
            </a:r>
            <a:r>
              <a:rPr lang="ru-RU" sz="2400" b="1" dirty="0">
                <a:latin typeface="Monotype Corsiva" panose="03010101010201010101" pitchFamily="66" charset="0"/>
              </a:rPr>
              <a:t>с этим уровень предъявляемых этических и правовых требований к компетентности врача также необычайно высок. В современное время врач не имеет права на ошибку или халатное отношение к работе. От врача ожидают оперативной помощи, полного отсутствия эмоций и высокой эффективности его работы, что зачастую становится тяжёлым испытанием для психики молодого работника, но я готова на любые испытания.</a:t>
            </a:r>
          </a:p>
        </p:txBody>
      </p:sp>
    </p:spTree>
    <p:extLst>
      <p:ext uri="{BB962C8B-B14F-4D97-AF65-F5344CB8AC3E}">
        <p14:creationId xmlns:p14="http://schemas.microsoft.com/office/powerpoint/2010/main" val="1453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9423" y="0"/>
            <a:ext cx="10165278" cy="555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Кому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подходит профессия </a:t>
            </a: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Врача.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Врач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одна из немногих профессий, в которую надо идти исключительно по призванию. Кроме того, доктору никак не обойтись без таких личных качеств, как: острый ум и способность анализировать; хорошая память; умение быстро принимать решения и нести ответственность за их последствия; стрессоустойчивость; гуманность и сочувствие боли человека; тактичность; способность найти общий язык с пациентом и его близкими; терпение и выдержка. </a:t>
            </a:r>
            <a:endParaRPr lang="ru-RU" sz="2400" b="1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Люди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доверяют медикам самое дорогое, что у них есть – здоровье, обращаясь </a:t>
            </a:r>
            <a:endParaRPr lang="ru-RU" sz="2400" b="1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ним за помощью  </a:t>
            </a: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сложные моменты.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Нести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здоровье и жизнь пациента – это под силу далеко не каждому. Поэтому из-за огромного риска и своей психологической тяжести выбор этой профессии у многих вызывает большие сомнения.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Здесь 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 не имеете права на ошибку.</a:t>
            </a:r>
            <a:endParaRPr lang="ru-RU" sz="24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3" y="1507361"/>
            <a:ext cx="11222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Monotype Corsiva" panose="03010101010201010101" pitchFamily="66" charset="0"/>
              </a:rPr>
              <a:t>Выбор профессии очень важен для нас, как еда, отдых, сон и т. д. Делая шаг в сторону подходящей для себя профессии, мы встаем на новую ступеньку жизни. От нашего выбора зависит вся наша дальнейшая жизнь. И нет ничего страшного в том, что мы еще не определились с профессией.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latin typeface="Monotype Corsiva" panose="03010101010201010101" pitchFamily="66" charset="0"/>
              </a:rPr>
              <a:t>жизни можно все исправить, если постараться. </a:t>
            </a:r>
            <a:r>
              <a:rPr lang="ru-RU" sz="2400" b="1" dirty="0" smtClean="0">
                <a:latin typeface="Monotype Corsiva" panose="03010101010201010101" pitchFamily="66" charset="0"/>
              </a:rPr>
              <a:t>Но, </a:t>
            </a:r>
            <a:r>
              <a:rPr lang="ru-RU" sz="2400" b="1" dirty="0">
                <a:latin typeface="Monotype Corsiva" panose="03010101010201010101" pitchFamily="66" charset="0"/>
              </a:rPr>
              <a:t>если человек с первого раза выбирает профессию (что бывает очень редко</a:t>
            </a:r>
            <a:r>
              <a:rPr lang="ru-RU" sz="2400" b="1" dirty="0" smtClean="0">
                <a:latin typeface="Monotype Corsiva" panose="03010101010201010101" pitchFamily="66" charset="0"/>
              </a:rPr>
              <a:t>), </a:t>
            </a:r>
            <a:r>
              <a:rPr lang="ru-RU" sz="2400" b="1" dirty="0">
                <a:latin typeface="Monotype Corsiva" panose="03010101010201010101" pitchFamily="66" charset="0"/>
              </a:rPr>
              <a:t>которая ему подходит и поступает в ВУЗ, а потом работает по своей специальности, то жизнь человека можно считать успешной. </a:t>
            </a:r>
            <a:r>
              <a:rPr lang="ru-RU" sz="2400" b="1" dirty="0" smtClean="0">
                <a:latin typeface="Monotype Corsiva" panose="03010101010201010101" pitchFamily="66" charset="0"/>
              </a:rPr>
              <a:t>И, главное, </a:t>
            </a:r>
            <a:r>
              <a:rPr lang="ru-RU" sz="2400" b="1" dirty="0">
                <a:latin typeface="Monotype Corsiva" panose="03010101010201010101" pitchFamily="66" charset="0"/>
              </a:rPr>
              <a:t>никогда не падать духом. Из любой ситуации всегда есть выход. </a:t>
            </a:r>
            <a:r>
              <a:rPr lang="ru-RU" sz="2400" b="1" dirty="0" smtClean="0">
                <a:latin typeface="Monotype Corsiva" panose="03010101010201010101" pitchFamily="66" charset="0"/>
              </a:rPr>
              <a:t>Надо верить </a:t>
            </a:r>
            <a:r>
              <a:rPr lang="ru-RU" sz="2400" b="1" dirty="0">
                <a:latin typeface="Monotype Corsiva" panose="03010101010201010101" pitchFamily="66" charset="0"/>
              </a:rPr>
              <a:t>и знать, что будешь ты успешным или нет, зависит от нас самих. </a:t>
            </a:r>
            <a:r>
              <a:rPr lang="ru-RU" sz="2400" b="1" dirty="0" smtClean="0">
                <a:latin typeface="Monotype Corsiva" panose="03010101010201010101" pitchFamily="66" charset="0"/>
              </a:rPr>
              <a:t>Поэтому, </a:t>
            </a:r>
            <a:r>
              <a:rPr lang="ru-RU" sz="2400" b="1" dirty="0">
                <a:latin typeface="Monotype Corsiva" panose="03010101010201010101" pitchFamily="66" charset="0"/>
              </a:rPr>
              <a:t>если вы плохо учились в школе, не думайте что из вас ничего не выйдет. Если вы захотите, то сможете добиться большего, нужно только приложить немного усилий.</a:t>
            </a:r>
          </a:p>
        </p:txBody>
      </p:sp>
    </p:spTree>
    <p:extLst>
      <p:ext uri="{BB962C8B-B14F-4D97-AF65-F5344CB8AC3E}">
        <p14:creationId xmlns:p14="http://schemas.microsoft.com/office/powerpoint/2010/main" val="207181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450" y="413444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034" y="1726032"/>
            <a:ext cx="10628416" cy="2029416"/>
          </a:xfrm>
        </p:spPr>
        <p:txBody>
          <a:bodyPr>
            <a:normAutofit lnSpcReduction="1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Поиски себя - это длительный процесс.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Но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выбор когда - то нужно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будет сделать. 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 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Ищите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себя! Найдите себя!</a:t>
            </a:r>
          </a:p>
        </p:txBody>
      </p:sp>
    </p:spTree>
    <p:extLst>
      <p:ext uri="{BB962C8B-B14F-4D97-AF65-F5344CB8AC3E}">
        <p14:creationId xmlns:p14="http://schemas.microsoft.com/office/powerpoint/2010/main" val="3346234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23" y="534389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44" y="1531917"/>
            <a:ext cx="11067803" cy="27669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Вопрос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«Кем я буду?» задает себе каждый молодой человек.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И, главное,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здесь не растеряться, сориентироваться и сделать правильный выбор. Правильно сделанный старшим подростком выбор— это начало пути к успеху, к самореализации, к психологическому и материальному благополучию </a:t>
            </a: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в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будущем.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</a:b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26275" y="1151906"/>
            <a:ext cx="10474037" cy="4572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Проблема выбора профессии стара как мир, а удачно выбранная профессия сокращает чистоту физических и психологических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проблем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связанных со здоровьем и усиливает удовлетворенность человека жизнью. Работа играет важную роль в жизни каждого человека и оказывает большое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влияние на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его состояние и самочувствие. Следовательно, адекватность выбора и уровень освоения профессии влияют на все стороны и общее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качество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жизни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. </a:t>
            </a: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Поэтому,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одним из центральных и в этом смысле судьбоносных в жизни каждого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человека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 его профессиональной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карьере является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вопрос </a:t>
            </a: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 поиски, выбора и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овладении профессией.</a:t>
            </a:r>
          </a:p>
        </p:txBody>
      </p:sp>
    </p:spTree>
    <p:extLst>
      <p:ext uri="{BB962C8B-B14F-4D97-AF65-F5344CB8AC3E}">
        <p14:creationId xmlns:p14="http://schemas.microsoft.com/office/powerpoint/2010/main" val="416693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260" y="1068779"/>
            <a:ext cx="4920343" cy="478575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Человек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-человек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Парикмахер, Продавец, Врач, Учитель, Социолог, Судебно-медицинский эксперт, Педагог, Тренер, Экскурсовод, Воспитатель,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Организатор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торговли, Адвокат,     Педагог-психолог,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Менеджер по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mbria" panose="02040503050406030204" pitchFamily="18" charset="0"/>
              </a:rPr>
              <a:t>продажам, Торговый представитель, Администратор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481133"/>
            <a:ext cx="1919691" cy="1451191"/>
          </a:xfrm>
          <a:prstGeom prst="rect">
            <a:avLst/>
          </a:prstGeom>
        </p:spPr>
      </p:pic>
      <p:sp>
        <p:nvSpPr>
          <p:cNvPr id="18" name="Багетная рамка 17"/>
          <p:cNvSpPr/>
          <p:nvPr/>
        </p:nvSpPr>
        <p:spPr>
          <a:xfrm>
            <a:off x="9365573" y="234866"/>
            <a:ext cx="2385326" cy="1953840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9365573" y="2311768"/>
            <a:ext cx="2596012" cy="1904107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63" y="2586476"/>
            <a:ext cx="2103436" cy="1409699"/>
          </a:xfrm>
          <a:prstGeom prst="rect">
            <a:avLst/>
          </a:prstGeom>
        </p:spPr>
      </p:pic>
      <p:sp>
        <p:nvSpPr>
          <p:cNvPr id="27" name="Багетная рамка 26"/>
          <p:cNvSpPr/>
          <p:nvPr/>
        </p:nvSpPr>
        <p:spPr>
          <a:xfrm>
            <a:off x="6970816" y="4382391"/>
            <a:ext cx="2969697" cy="1904107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39" y="4629594"/>
            <a:ext cx="2457449" cy="14096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03" y="2571326"/>
            <a:ext cx="1920000" cy="1440000"/>
          </a:xfrm>
          <a:prstGeom prst="rect">
            <a:avLst/>
          </a:prstGeom>
        </p:spPr>
      </p:pic>
      <p:sp>
        <p:nvSpPr>
          <p:cNvPr id="26" name="Багетная рамка 25"/>
          <p:cNvSpPr/>
          <p:nvPr/>
        </p:nvSpPr>
        <p:spPr>
          <a:xfrm>
            <a:off x="5029958" y="2316847"/>
            <a:ext cx="2413290" cy="1893951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03" y="492324"/>
            <a:ext cx="1920000" cy="1440000"/>
          </a:xfrm>
          <a:prstGeom prst="rect">
            <a:avLst/>
          </a:prstGeom>
        </p:spPr>
      </p:pic>
      <p:sp>
        <p:nvSpPr>
          <p:cNvPr id="29" name="Багетная рамка 28"/>
          <p:cNvSpPr/>
          <p:nvPr/>
        </p:nvSpPr>
        <p:spPr>
          <a:xfrm>
            <a:off x="5032558" y="235942"/>
            <a:ext cx="2410690" cy="1952764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831080" y="1210369"/>
            <a:ext cx="3664155" cy="2141099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1499226"/>
            <a:ext cx="3118366" cy="1590675"/>
          </a:xfrm>
          <a:prstGeom prst="rect">
            <a:avLst/>
          </a:prstGeom>
        </p:spPr>
      </p:pic>
      <p:sp>
        <p:nvSpPr>
          <p:cNvPr id="15" name="Багетная рамка 14"/>
          <p:cNvSpPr/>
          <p:nvPr/>
        </p:nvSpPr>
        <p:spPr>
          <a:xfrm>
            <a:off x="4267199" y="2657472"/>
            <a:ext cx="3257550" cy="1857375"/>
          </a:xfrm>
          <a:prstGeom prst="bevel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87" y="2895598"/>
            <a:ext cx="2736375" cy="1381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235" y="752870"/>
            <a:ext cx="4401480" cy="96957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быть?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7785338" y="3993638"/>
            <a:ext cx="3975738" cy="2049809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0" y="4276723"/>
            <a:ext cx="3420093" cy="1518435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7892812" y="1237660"/>
            <a:ext cx="3685856" cy="2113808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12552"/>
            <a:ext cx="3175660" cy="15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Проблема: Какую выбрать профессию и куда пойти учиться после окончания школы ?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89212" y="1508166"/>
            <a:ext cx="4313864" cy="440305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МОГУ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Как важно в жизни,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помня о желаниях,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Возможностей своих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не забывать!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Э. Асадов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78228" y="1508166"/>
            <a:ext cx="4313864" cy="4422848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НАДО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Все профессии нужны?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Все профессии важны?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ХОЧУ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Берись за то,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к чему ты склонен,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Коль хочешь, чтоб в делах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Успешный был конец.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Calibri" panose="020F0502020204030204" pitchFamily="34" charset="0"/>
              </a:rPr>
              <a:t>И. Крылов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7" y="4191990"/>
            <a:ext cx="2880000" cy="2003470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2070680" y="3859481"/>
            <a:ext cx="3583735" cy="2660072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11" y="4471222"/>
            <a:ext cx="1920000" cy="1440000"/>
          </a:xfrm>
          <a:prstGeom prst="rect">
            <a:avLst/>
          </a:prstGeom>
        </p:spPr>
      </p:pic>
      <p:sp>
        <p:nvSpPr>
          <p:cNvPr id="16" name="Багетная рамка 15"/>
          <p:cNvSpPr/>
          <p:nvPr/>
        </p:nvSpPr>
        <p:spPr>
          <a:xfrm>
            <a:off x="9327348" y="4222979"/>
            <a:ext cx="2434526" cy="193307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6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60" y="558140"/>
            <a:ext cx="118357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Georgia" panose="02040502050405020303" pitchFamily="18" charset="0"/>
                <a:cs typeface="Calibri" panose="020F0502020204030204" pitchFamily="34" charset="0"/>
              </a:rPr>
              <a:t>  </a:t>
            </a:r>
            <a:r>
              <a:rPr lang="ru-RU" sz="2400" b="1" i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Журналист, Учитель, Врач,  Юрист. </a:t>
            </a:r>
          </a:p>
          <a:p>
            <a:pPr algn="ctr"/>
            <a:r>
              <a:rPr lang="ru-RU" sz="2400" b="1" i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           Я </a:t>
            </a:r>
            <a:r>
              <a:rPr lang="ru-RU" sz="2400" b="1" i="1" dirty="0">
                <a:latin typeface="Monotype Corsiva" panose="03010101010201010101" pitchFamily="66" charset="0"/>
                <a:cs typeface="Calibri" panose="020F0502020204030204" pitchFamily="34" charset="0"/>
              </a:rPr>
              <a:t>рассмотрела четыре в той или иной </a:t>
            </a:r>
            <a:r>
              <a:rPr lang="ru-RU" sz="2400" b="1" i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степени </a:t>
            </a:r>
            <a:r>
              <a:rPr lang="ru-RU" sz="2400" b="1" i="1" dirty="0">
                <a:latin typeface="Monotype Corsiva" panose="03010101010201010101" pitchFamily="66" charset="0"/>
                <a:cs typeface="Calibri" panose="020F0502020204030204" pitchFamily="34" charset="0"/>
              </a:rPr>
              <a:t>интересующие меня профессии. </a:t>
            </a:r>
          </a:p>
          <a:p>
            <a:pPr algn="ctr"/>
            <a:r>
              <a:rPr lang="ru-RU" sz="2400" b="1" i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И </a:t>
            </a:r>
            <a:r>
              <a:rPr lang="ru-RU" sz="2400" b="1" i="1" dirty="0">
                <a:latin typeface="Monotype Corsiva" panose="03010101010201010101" pitchFamily="66" charset="0"/>
                <a:cs typeface="Calibri" panose="020F0502020204030204" pitchFamily="34" charset="0"/>
              </a:rPr>
              <a:t>пришла </a:t>
            </a:r>
            <a:r>
              <a:rPr lang="ru-RU" sz="2400" b="1" i="1" dirty="0" smtClean="0">
                <a:latin typeface="Monotype Corsiva" panose="03010101010201010101" pitchFamily="66" charset="0"/>
                <a:cs typeface="Calibri" panose="020F0502020204030204" pitchFamily="34" charset="0"/>
              </a:rPr>
              <a:t> к </a:t>
            </a:r>
            <a:r>
              <a:rPr lang="ru-RU" sz="2400" b="1" i="1" dirty="0">
                <a:latin typeface="Monotype Corsiva" panose="03010101010201010101" pitchFamily="66" charset="0"/>
                <a:cs typeface="Calibri" panose="020F0502020204030204" pitchFamily="34" charset="0"/>
              </a:rPr>
              <a:t>выводу, что самая близкая мне по духу профессия врача. </a:t>
            </a:r>
            <a:endParaRPr lang="ru-RU" sz="2400" b="1" i="1" dirty="0" smtClean="0">
              <a:latin typeface="Monotype Corsiva" panose="03010101010201010101" pitchFamily="66" charset="0"/>
            </a:endParaRPr>
          </a:p>
          <a:p>
            <a:pPr fontAlgn="base"/>
            <a:r>
              <a:rPr lang="ru-RU" sz="2400" b="1" i="1" dirty="0" smtClean="0">
                <a:latin typeface="Monotype Corsiva" panose="03010101010201010101" pitchFamily="66" charset="0"/>
              </a:rPr>
              <a:t>     Врач </a:t>
            </a:r>
            <a:r>
              <a:rPr lang="ru-RU" sz="2400" b="1" i="1" dirty="0">
                <a:latin typeface="Monotype Corsiva" panose="03010101010201010101" pitchFamily="66" charset="0"/>
              </a:rPr>
              <a:t>– это больше, чем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профессия.</a:t>
            </a:r>
            <a:endParaRPr lang="ru-RU" sz="2400" b="1" i="1" dirty="0">
              <a:latin typeface="Monotype Corsiva" panose="03010101010201010101" pitchFamily="66" charset="0"/>
            </a:endParaRPr>
          </a:p>
          <a:p>
            <a:r>
              <a:rPr lang="ru-RU" sz="2400" b="1" i="1" dirty="0">
                <a:latin typeface="Monotype Corsiva" panose="03010101010201010101" pitchFamily="66" charset="0"/>
              </a:rPr>
              <a:t>Врач – это одна из самых необходимых профессий. Ведь это специалисты, которые владеют знаниями и навыками, используя которые диагностируют, лечат и контролируют течение различных заболеваний.</a:t>
            </a:r>
          </a:p>
          <a:p>
            <a:r>
              <a:rPr lang="ru-RU" sz="2400" b="1" i="1" dirty="0">
                <a:latin typeface="Monotype Corsiva" panose="03010101010201010101" pitchFamily="66" charset="0"/>
              </a:rPr>
              <a:t>Профессия врача – одна из самых древних и важных для человечества. За тысячи лет своего существования она претерпела значительные трансформации, и современные доктора не только лечат болезни, но и занимаются их профилактикой, порой для рядовых пациентов творя чудеса, которые и не снились знахарям шахов, лекарям фараонов и лейб-медикам императоров. Но, как и в доисторические времена, чтобы стать врачом, надо обладать недюжинным интеллектом и огромным желанием спасать людей.</a:t>
            </a:r>
            <a:r>
              <a:rPr lang="ru-RU" sz="2400" b="1" dirty="0">
                <a:latin typeface="Monotype Corsiva" panose="03010101010201010101" pitchFamily="66" charset="0"/>
              </a:rPr>
              <a:t/>
            </a:r>
            <a:br>
              <a:rPr lang="ru-RU" sz="2400" b="1" dirty="0">
                <a:latin typeface="Monotype Corsiva" panose="03010101010201010101" pitchFamily="66" charset="0"/>
              </a:rPr>
            </a:br>
            <a:endParaRPr lang="ru-RU" sz="2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4" y="83781"/>
            <a:ext cx="2373994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74" y="1234378"/>
            <a:ext cx="288000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14" y="2660072"/>
            <a:ext cx="288000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26" y="383573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17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774</TotalTime>
  <Words>903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Georgia</vt:lpstr>
      <vt:lpstr>Monotype Corsiva</vt:lpstr>
      <vt:lpstr>Times New Roman</vt:lpstr>
      <vt:lpstr>Trebuchet MS</vt:lpstr>
      <vt:lpstr>Wingdings 3</vt:lpstr>
      <vt:lpstr>Легкий дым</vt:lpstr>
      <vt:lpstr>Моя будущая профессия МБОУ «Гелдаганская СШ №2»   Подготовила ученица 10 «А» класса Агуева Раяна  (ответственная: Гадаева А.Д.)</vt:lpstr>
      <vt:lpstr>Презентация PowerPoint</vt:lpstr>
      <vt:lpstr>Презентация PowerPoint</vt:lpstr>
      <vt:lpstr>Презентация PowerPoint</vt:lpstr>
      <vt:lpstr> Кем быть?</vt:lpstr>
      <vt:lpstr>Проблема: Какую выбрать профессию и куда пойти учиться после окончания школы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cp:lastPrinted>2022-03-15T09:42:56Z</cp:lastPrinted>
  <dcterms:created xsi:type="dcterms:W3CDTF">2022-03-14T05:40:23Z</dcterms:created>
  <dcterms:modified xsi:type="dcterms:W3CDTF">2022-03-15T10:52:32Z</dcterms:modified>
</cp:coreProperties>
</file>